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0" r:id="rId1"/>
  </p:sldMasterIdLst>
  <p:sldIdLst>
    <p:sldId id="256" r:id="rId2"/>
    <p:sldId id="264" r:id="rId3"/>
    <p:sldId id="266" r:id="rId4"/>
    <p:sldId id="307" r:id="rId5"/>
    <p:sldId id="306" r:id="rId6"/>
    <p:sldId id="271" r:id="rId7"/>
    <p:sldId id="288" r:id="rId8"/>
    <p:sldId id="314" r:id="rId9"/>
    <p:sldId id="315" r:id="rId10"/>
    <p:sldId id="317" r:id="rId11"/>
    <p:sldId id="316" r:id="rId12"/>
    <p:sldId id="318" r:id="rId13"/>
    <p:sldId id="319" r:id="rId14"/>
    <p:sldId id="321" r:id="rId15"/>
    <p:sldId id="322" r:id="rId16"/>
    <p:sldId id="32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1329" y="33"/>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16DBE-165A-9CDD-48CC-17C0394A0BC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8F1F6BE-B669-D065-4730-F41616F79A9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FF6DCC0-000C-7676-0203-A6A429D52493}"/>
              </a:ext>
            </a:extLst>
          </p:cNvPr>
          <p:cNvSpPr>
            <a:spLocks noGrp="1"/>
          </p:cNvSpPr>
          <p:nvPr>
            <p:ph type="dt" sz="half" idx="10"/>
          </p:nvPr>
        </p:nvSpPr>
        <p:spPr/>
        <p:txBody>
          <a:bodyPr/>
          <a:lstStyle/>
          <a:p>
            <a:fld id="{2233D26B-DFC2-4248-8ED0-AD3E108CBDD7}" type="datetime1">
              <a:rPr lang="en-US" smtClean="0"/>
              <a:pPr/>
              <a:t>11/20/22</a:t>
            </a:fld>
            <a:endParaRPr lang="en-US"/>
          </a:p>
        </p:txBody>
      </p:sp>
      <p:sp>
        <p:nvSpPr>
          <p:cNvPr id="5" name="Footer Placeholder 4">
            <a:extLst>
              <a:ext uri="{FF2B5EF4-FFF2-40B4-BE49-F238E27FC236}">
                <a16:creationId xmlns:a16="http://schemas.microsoft.com/office/drawing/2014/main" id="{DEBFFC91-E23E-3B09-3B4C-6FA03FCDA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202C38-6559-6D11-CFE4-034178A246E9}"/>
              </a:ext>
            </a:extLst>
          </p:cNvPr>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413123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D417F-D2F3-3A5D-1DA8-5533CCD5BA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C0225B-6161-D33F-55CD-26AFB3F58D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49106-C91A-90DB-B71C-F388D0EA6703}"/>
              </a:ext>
            </a:extLst>
          </p:cNvPr>
          <p:cNvSpPr>
            <a:spLocks noGrp="1"/>
          </p:cNvSpPr>
          <p:nvPr>
            <p:ph type="dt" sz="half" idx="10"/>
          </p:nvPr>
        </p:nvSpPr>
        <p:spPr/>
        <p:txBody>
          <a:bodyPr/>
          <a:lstStyle/>
          <a:p>
            <a:fld id="{E694C003-38E8-486A-9BFD-47E55D87241C}" type="datetime1">
              <a:rPr lang="en-US" smtClean="0"/>
              <a:pPr/>
              <a:t>11/20/22</a:t>
            </a:fld>
            <a:endParaRPr lang="en-US"/>
          </a:p>
        </p:txBody>
      </p:sp>
      <p:sp>
        <p:nvSpPr>
          <p:cNvPr id="5" name="Footer Placeholder 4">
            <a:extLst>
              <a:ext uri="{FF2B5EF4-FFF2-40B4-BE49-F238E27FC236}">
                <a16:creationId xmlns:a16="http://schemas.microsoft.com/office/drawing/2014/main" id="{A9B780F8-7392-3A75-99B8-9E727768A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5F909-B57A-D545-0597-C7933D12C2D7}"/>
              </a:ext>
            </a:extLst>
          </p:cNvPr>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126840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84DC9-4721-56D8-49F9-828434B8666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B6E082-7FC0-4E5E-7498-BF66A3EDDA9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181FE-B82B-CAED-00A0-345015AA0590}"/>
              </a:ext>
            </a:extLst>
          </p:cNvPr>
          <p:cNvSpPr>
            <a:spLocks noGrp="1"/>
          </p:cNvSpPr>
          <p:nvPr>
            <p:ph type="dt" sz="half" idx="10"/>
          </p:nvPr>
        </p:nvSpPr>
        <p:spPr/>
        <p:txBody>
          <a:bodyPr/>
          <a:lstStyle/>
          <a:p>
            <a:fld id="{E059EAA3-934B-41DB-B3B1-806F4BE5CC37}" type="datetime1">
              <a:rPr lang="en-US" smtClean="0"/>
              <a:pPr/>
              <a:t>11/20/22</a:t>
            </a:fld>
            <a:endParaRPr lang="en-US"/>
          </a:p>
        </p:txBody>
      </p:sp>
      <p:sp>
        <p:nvSpPr>
          <p:cNvPr id="5" name="Footer Placeholder 4">
            <a:extLst>
              <a:ext uri="{FF2B5EF4-FFF2-40B4-BE49-F238E27FC236}">
                <a16:creationId xmlns:a16="http://schemas.microsoft.com/office/drawing/2014/main" id="{B567E667-6919-BBD6-8BE0-93226F252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D1E7F-AAE9-E1D7-38FA-DE2B420456E1}"/>
              </a:ext>
            </a:extLst>
          </p:cNvPr>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1459583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8134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08CA-6232-B994-2353-0E2C66E981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1D5A46-4532-BFD8-CFDC-0082AE5487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32BE0-50F6-1005-D788-1CF01672FB0A}"/>
              </a:ext>
            </a:extLst>
          </p:cNvPr>
          <p:cNvSpPr>
            <a:spLocks noGrp="1"/>
          </p:cNvSpPr>
          <p:nvPr>
            <p:ph type="dt" sz="half" idx="10"/>
          </p:nvPr>
        </p:nvSpPr>
        <p:spPr/>
        <p:txBody>
          <a:bodyPr/>
          <a:lstStyle/>
          <a:p>
            <a:fld id="{8B3AFFF1-9C47-49F0-AE12-AF188F3F4E82}" type="datetime1">
              <a:rPr lang="en-US" smtClean="0"/>
              <a:pPr/>
              <a:t>11/20/22</a:t>
            </a:fld>
            <a:endParaRPr lang="en-US" dirty="0"/>
          </a:p>
        </p:txBody>
      </p:sp>
      <p:sp>
        <p:nvSpPr>
          <p:cNvPr id="5" name="Footer Placeholder 4">
            <a:extLst>
              <a:ext uri="{FF2B5EF4-FFF2-40B4-BE49-F238E27FC236}">
                <a16:creationId xmlns:a16="http://schemas.microsoft.com/office/drawing/2014/main" id="{B74D2730-5A60-52A8-B400-1B0AA53D01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13C569-9A3E-0B2C-CA42-5348309B4239}"/>
              </a:ext>
            </a:extLst>
          </p:cNvPr>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46255680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EDBA-0BB8-C5B2-D9E9-AE8DFDC2B86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2EF6307-05B7-7BAF-FAF4-8891F735D3D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316D0E-0E2F-8BD9-460B-BF699992A28D}"/>
              </a:ext>
            </a:extLst>
          </p:cNvPr>
          <p:cNvSpPr>
            <a:spLocks noGrp="1"/>
          </p:cNvSpPr>
          <p:nvPr>
            <p:ph type="dt" sz="half" idx="10"/>
          </p:nvPr>
        </p:nvSpPr>
        <p:spPr/>
        <p:txBody>
          <a:bodyPr/>
          <a:lstStyle/>
          <a:p>
            <a:fld id="{79C96367-2F2B-4F6E-ACF4-15FA13738E10}" type="datetime1">
              <a:rPr lang="en-US" smtClean="0"/>
              <a:pPr/>
              <a:t>11/20/22</a:t>
            </a:fld>
            <a:endParaRPr lang="en-US"/>
          </a:p>
        </p:txBody>
      </p:sp>
      <p:sp>
        <p:nvSpPr>
          <p:cNvPr id="5" name="Footer Placeholder 4">
            <a:extLst>
              <a:ext uri="{FF2B5EF4-FFF2-40B4-BE49-F238E27FC236}">
                <a16:creationId xmlns:a16="http://schemas.microsoft.com/office/drawing/2014/main" id="{90E13E0C-C8E2-EDEA-8ECF-106A016E38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BF2385-F164-1856-B1B9-1574D8431F97}"/>
              </a:ext>
            </a:extLst>
          </p:cNvPr>
          <p:cNvSpPr>
            <a:spLocks noGrp="1"/>
          </p:cNvSpPr>
          <p:nvPr>
            <p:ph type="sldNum" sz="quarter" idx="12"/>
          </p:nvPr>
        </p:nvSpPr>
        <p:spPr/>
        <p:txBody>
          <a:bodyPr/>
          <a:lstStyle/>
          <a:p>
            <a:fld id="{B1523C92-45F4-4C30-810D-4886C1BA6969}" type="slidenum">
              <a:rPr lang="en-US" smtClean="0"/>
              <a:pPr/>
              <a:t>‹#›</a:t>
            </a:fld>
            <a:endParaRPr lang="en-US"/>
          </a:p>
        </p:txBody>
      </p:sp>
    </p:spTree>
    <p:extLst>
      <p:ext uri="{BB962C8B-B14F-4D97-AF65-F5344CB8AC3E}">
        <p14:creationId xmlns:p14="http://schemas.microsoft.com/office/powerpoint/2010/main" val="3504381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041C-2B76-29BA-AD57-E57B71354F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111F32-32BE-7D09-04E5-89298450014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56989B-91C4-F82E-0F90-A0FE5FD97CD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11237E-A95B-8519-5076-E1885390CB30}"/>
              </a:ext>
            </a:extLst>
          </p:cNvPr>
          <p:cNvSpPr>
            <a:spLocks noGrp="1"/>
          </p:cNvSpPr>
          <p:nvPr>
            <p:ph type="dt" sz="half" idx="10"/>
          </p:nvPr>
        </p:nvSpPr>
        <p:spPr/>
        <p:txBody>
          <a:bodyPr/>
          <a:lstStyle/>
          <a:p>
            <a:fld id="{8B3AFFF1-9C47-49F0-AE12-AF188F3F4E82}" type="datetime1">
              <a:rPr lang="en-US" smtClean="0"/>
              <a:pPr/>
              <a:t>11/20/22</a:t>
            </a:fld>
            <a:endParaRPr lang="en-US" dirty="0"/>
          </a:p>
        </p:txBody>
      </p:sp>
      <p:sp>
        <p:nvSpPr>
          <p:cNvPr id="6" name="Footer Placeholder 5">
            <a:extLst>
              <a:ext uri="{FF2B5EF4-FFF2-40B4-BE49-F238E27FC236}">
                <a16:creationId xmlns:a16="http://schemas.microsoft.com/office/drawing/2014/main" id="{68874829-4AD8-0321-F234-9B8029ED6D0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F1E3FE-27C3-0834-6823-A8079432C612}"/>
              </a:ext>
            </a:extLst>
          </p:cNvPr>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82273841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0E91-7C91-0223-9E35-CB1E5F0E309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348F9C-250A-A091-DB04-017615B4B39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1B02C4E-3BD0-DDCA-778F-DA344E14CF3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19D100-2804-135A-BDB2-1638605B7A3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EABBE25-2E48-3B4B-A61D-FE6690B2A5E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13FBBF-5F35-76EF-F82B-DF26B1E76C1E}"/>
              </a:ext>
            </a:extLst>
          </p:cNvPr>
          <p:cNvSpPr>
            <a:spLocks noGrp="1"/>
          </p:cNvSpPr>
          <p:nvPr>
            <p:ph type="dt" sz="half" idx="10"/>
          </p:nvPr>
        </p:nvSpPr>
        <p:spPr/>
        <p:txBody>
          <a:bodyPr/>
          <a:lstStyle/>
          <a:p>
            <a:fld id="{8B3AFFF1-9C47-49F0-AE12-AF188F3F4E82}" type="datetime1">
              <a:rPr lang="en-US" smtClean="0"/>
              <a:pPr/>
              <a:t>11/20/22</a:t>
            </a:fld>
            <a:endParaRPr lang="en-US" dirty="0"/>
          </a:p>
        </p:txBody>
      </p:sp>
      <p:sp>
        <p:nvSpPr>
          <p:cNvPr id="8" name="Footer Placeholder 7">
            <a:extLst>
              <a:ext uri="{FF2B5EF4-FFF2-40B4-BE49-F238E27FC236}">
                <a16:creationId xmlns:a16="http://schemas.microsoft.com/office/drawing/2014/main" id="{4BC5A3BA-0038-F091-B9F7-CE7879B5095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D4835C4-89E0-2F8D-9B20-748103A1ACDA}"/>
              </a:ext>
            </a:extLst>
          </p:cNvPr>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5197049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36553-9595-E018-075B-650B5B9553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CEDDC5-FD5A-337A-AD7C-9FA5E28203E4}"/>
              </a:ext>
            </a:extLst>
          </p:cNvPr>
          <p:cNvSpPr>
            <a:spLocks noGrp="1"/>
          </p:cNvSpPr>
          <p:nvPr>
            <p:ph type="dt" sz="half" idx="10"/>
          </p:nvPr>
        </p:nvSpPr>
        <p:spPr/>
        <p:txBody>
          <a:bodyPr/>
          <a:lstStyle/>
          <a:p>
            <a:fld id="{A93939D4-B818-4372-B1EE-7CB6D5BBC74A}" type="datetime1">
              <a:rPr lang="en-US" smtClean="0"/>
              <a:pPr/>
              <a:t>11/20/22</a:t>
            </a:fld>
            <a:endParaRPr lang="en-US"/>
          </a:p>
        </p:txBody>
      </p:sp>
      <p:sp>
        <p:nvSpPr>
          <p:cNvPr id="4" name="Footer Placeholder 3">
            <a:extLst>
              <a:ext uri="{FF2B5EF4-FFF2-40B4-BE49-F238E27FC236}">
                <a16:creationId xmlns:a16="http://schemas.microsoft.com/office/drawing/2014/main" id="{39B1D257-CD9F-5B1B-E90B-9C95198949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59093F-2B3B-D4F5-4EA1-8D2EF59D069A}"/>
              </a:ext>
            </a:extLst>
          </p:cNvPr>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235524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2CADC-3C05-1B80-8A65-44874DA1FEC4}"/>
              </a:ext>
            </a:extLst>
          </p:cNvPr>
          <p:cNvSpPr>
            <a:spLocks noGrp="1"/>
          </p:cNvSpPr>
          <p:nvPr>
            <p:ph type="dt" sz="half" idx="10"/>
          </p:nvPr>
        </p:nvSpPr>
        <p:spPr/>
        <p:txBody>
          <a:bodyPr/>
          <a:lstStyle/>
          <a:p>
            <a:fld id="{2F35E438-4D0D-4834-B658-A90420491D98}" type="datetime1">
              <a:rPr lang="en-US" smtClean="0"/>
              <a:pPr/>
              <a:t>11/20/22</a:t>
            </a:fld>
            <a:endParaRPr lang="en-US"/>
          </a:p>
        </p:txBody>
      </p:sp>
      <p:sp>
        <p:nvSpPr>
          <p:cNvPr id="3" name="Footer Placeholder 2">
            <a:extLst>
              <a:ext uri="{FF2B5EF4-FFF2-40B4-BE49-F238E27FC236}">
                <a16:creationId xmlns:a16="http://schemas.microsoft.com/office/drawing/2014/main" id="{B50C4911-7FE9-A68E-E5B7-4D8E18CFF9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1A1F2D-2EB4-DE2F-D424-E47921D2F4ED}"/>
              </a:ext>
            </a:extLst>
          </p:cNvPr>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264301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52599-8EAF-993B-9C27-68E3488B07F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5CA188E-3F7B-4314-5B28-F09422601AF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8C537D-6897-FAE9-AEFE-61EF06521C3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D913934-8C19-992E-CDE3-694E956A731A}"/>
              </a:ext>
            </a:extLst>
          </p:cNvPr>
          <p:cNvSpPr>
            <a:spLocks noGrp="1"/>
          </p:cNvSpPr>
          <p:nvPr>
            <p:ph type="dt" sz="half" idx="10"/>
          </p:nvPr>
        </p:nvSpPr>
        <p:spPr/>
        <p:txBody>
          <a:bodyPr/>
          <a:lstStyle/>
          <a:p>
            <a:fld id="{8B3AFFF1-9C47-49F0-AE12-AF188F3F4E82}" type="datetime1">
              <a:rPr lang="en-US" smtClean="0"/>
              <a:pPr/>
              <a:t>11/20/22</a:t>
            </a:fld>
            <a:endParaRPr lang="en-US" dirty="0"/>
          </a:p>
        </p:txBody>
      </p:sp>
      <p:sp>
        <p:nvSpPr>
          <p:cNvPr id="6" name="Footer Placeholder 5">
            <a:extLst>
              <a:ext uri="{FF2B5EF4-FFF2-40B4-BE49-F238E27FC236}">
                <a16:creationId xmlns:a16="http://schemas.microsoft.com/office/drawing/2014/main" id="{C07CDAC4-9B22-0892-50E7-BB3A20C12D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9494AA8-C0D4-8302-ED4E-6D79E12FD9DA}"/>
              </a:ext>
            </a:extLst>
          </p:cNvPr>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1293711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A029-942D-2FCE-D218-0EA840A6FB2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3C0D065-11E1-8A9C-A4FF-8E1893E70A8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09F42E4-DDF0-0315-25B3-928B073956E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25DA4DA-7C18-B866-DD5D-84AF2D56D42F}"/>
              </a:ext>
            </a:extLst>
          </p:cNvPr>
          <p:cNvSpPr>
            <a:spLocks noGrp="1"/>
          </p:cNvSpPr>
          <p:nvPr>
            <p:ph type="dt" sz="half" idx="10"/>
          </p:nvPr>
        </p:nvSpPr>
        <p:spPr/>
        <p:txBody>
          <a:bodyPr/>
          <a:lstStyle/>
          <a:p>
            <a:fld id="{34A581E0-D653-4D78-A48F-41D80498BC7E}" type="datetime1">
              <a:rPr lang="en-US" smtClean="0"/>
              <a:pPr/>
              <a:t>11/20/22</a:t>
            </a:fld>
            <a:endParaRPr lang="en-US"/>
          </a:p>
        </p:txBody>
      </p:sp>
      <p:sp>
        <p:nvSpPr>
          <p:cNvPr id="6" name="Footer Placeholder 5">
            <a:extLst>
              <a:ext uri="{FF2B5EF4-FFF2-40B4-BE49-F238E27FC236}">
                <a16:creationId xmlns:a16="http://schemas.microsoft.com/office/drawing/2014/main" id="{1D4582B4-11A9-1813-CD85-FEA9E0CA02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CFEAF1-8702-EA4E-D9D8-B25769EBE2C0}"/>
              </a:ext>
            </a:extLst>
          </p:cNvPr>
          <p:cNvSpPr>
            <a:spLocks noGrp="1"/>
          </p:cNvSpPr>
          <p:nvPr>
            <p:ph type="sldNum" sz="quarter" idx="12"/>
          </p:nvPr>
        </p:nvSpPr>
        <p:spPr/>
        <p:txBody>
          <a:bodyPr/>
          <a:lstStyle/>
          <a:p>
            <a:fld id="{38237106-F2ED-405E-BC33-CC3CF426205F}" type="slidenum">
              <a:rPr lang="en-US" smtClean="0"/>
              <a:pPr/>
              <a:t>‹#›</a:t>
            </a:fld>
            <a:endParaRPr lang="en-US"/>
          </a:p>
        </p:txBody>
      </p:sp>
    </p:spTree>
    <p:extLst>
      <p:ext uri="{BB962C8B-B14F-4D97-AF65-F5344CB8AC3E}">
        <p14:creationId xmlns:p14="http://schemas.microsoft.com/office/powerpoint/2010/main" val="1749783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2C43D2-97B1-F488-8C1E-5B85B811C12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3F2441-4E24-EF6F-EF51-D2767953312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744C2-3C37-1B34-0B59-AF87BECD3FA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B3AFFF1-9C47-49F0-AE12-AF188F3F4E82}" type="datetime1">
              <a:rPr lang="en-US" smtClean="0"/>
              <a:pPr/>
              <a:t>11/20/22</a:t>
            </a:fld>
            <a:endParaRPr lang="en-US" dirty="0"/>
          </a:p>
        </p:txBody>
      </p:sp>
      <p:sp>
        <p:nvSpPr>
          <p:cNvPr id="5" name="Footer Placeholder 4">
            <a:extLst>
              <a:ext uri="{FF2B5EF4-FFF2-40B4-BE49-F238E27FC236}">
                <a16:creationId xmlns:a16="http://schemas.microsoft.com/office/drawing/2014/main" id="{27CAA76A-8696-363D-2999-C3B6C6D6840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09CE473-E449-7C30-9CEE-40AF96F0B41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205484701"/>
      </p:ext>
    </p:extLst>
  </p:cSld>
  <p:clrMap bg1="lt1" tx1="dk1" bg2="lt2" tx2="dk2" accent1="accent1" accent2="accent2" accent3="accent3" accent4="accent4" accent5="accent5" accent6="accent6" hlink="hlink" folHlink="folHlink"/>
  <p:sldLayoutIdLst>
    <p:sldLayoutId id="2147484741" r:id="rId1"/>
    <p:sldLayoutId id="2147484742" r:id="rId2"/>
    <p:sldLayoutId id="2147484743" r:id="rId3"/>
    <p:sldLayoutId id="2147484744" r:id="rId4"/>
    <p:sldLayoutId id="2147484745" r:id="rId5"/>
    <p:sldLayoutId id="2147484746" r:id="rId6"/>
    <p:sldLayoutId id="2147484747" r:id="rId7"/>
    <p:sldLayoutId id="2147484748" r:id="rId8"/>
    <p:sldLayoutId id="2147484749" r:id="rId9"/>
    <p:sldLayoutId id="2147484750" r:id="rId10"/>
    <p:sldLayoutId id="2147484751" r:id="rId11"/>
    <p:sldLayoutId id="2147484752"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206B69-99DA-7AE2-8F62-2A5D80AA8A5D}"/>
              </a:ext>
            </a:extLst>
          </p:cNvPr>
          <p:cNvSpPr txBox="1"/>
          <p:nvPr/>
        </p:nvSpPr>
        <p:spPr>
          <a:xfrm>
            <a:off x="236483" y="624576"/>
            <a:ext cx="8324193" cy="1938992"/>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Exodus chapter 6</a:t>
            </a:r>
          </a:p>
          <a:p>
            <a:pPr algn="ctr"/>
            <a:endParaRPr lang="en-US" sz="4000" b="1" dirty="0">
              <a:solidFill>
                <a:srgbClr val="FFFF00"/>
              </a:solidFill>
              <a:latin typeface="Calibri" panose="020F0502020204030204" pitchFamily="34" charset="0"/>
              <a:cs typeface="Calibri" panose="020F0502020204030204" pitchFamily="34" charset="0"/>
            </a:endParaRPr>
          </a:p>
          <a:p>
            <a:pPr algn="ctr"/>
            <a:r>
              <a:rPr lang="en-US" sz="4000" dirty="0">
                <a:solidFill>
                  <a:schemeClr val="bg1"/>
                </a:solidFill>
                <a:latin typeface="Calibri" panose="020F0502020204030204" pitchFamily="34" charset="0"/>
                <a:cs typeface="Calibri" panose="020F0502020204030204" pitchFamily="34" charset="0"/>
              </a:rPr>
              <a:t>“When things look bleak…”</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3011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260331"/>
            <a:ext cx="8329448" cy="4992457"/>
          </a:xfrm>
          <a:prstGeom prst="rect">
            <a:avLst/>
          </a:prstGeom>
          <a:noFill/>
        </p:spPr>
        <p:txBody>
          <a:bodyPr wrap="square" rtlCol="0">
            <a:spAutoFit/>
          </a:bodyPr>
          <a:lstStyle/>
          <a:p>
            <a:pPr>
              <a:lnSpc>
                <a:spcPct val="150000"/>
              </a:lnSpc>
            </a:pPr>
            <a:r>
              <a:rPr lang="en-US" sz="3600" dirty="0">
                <a:solidFill>
                  <a:srgbClr val="FFFF00"/>
                </a:solidFill>
                <a:latin typeface="Calibri" panose="020F0502020204030204" pitchFamily="34" charset="0"/>
                <a:cs typeface="Calibri" panose="020F0502020204030204" pitchFamily="34" charset="0"/>
              </a:rPr>
              <a:t>When we are leaning towards despair, God urges us to:</a:t>
            </a:r>
          </a:p>
          <a:p>
            <a:pPr>
              <a:lnSpc>
                <a:spcPct val="150000"/>
              </a:lnSpc>
            </a:pPr>
            <a:endParaRPr lang="en-US" sz="3600" dirty="0">
              <a:solidFill>
                <a:srgbClr val="FFFF00"/>
              </a:solidFill>
              <a:latin typeface="Calibri" panose="020F0502020204030204" pitchFamily="34" charset="0"/>
              <a:cs typeface="Calibri" panose="020F0502020204030204" pitchFamily="34" charset="0"/>
            </a:endParaRPr>
          </a:p>
          <a:p>
            <a:pPr>
              <a:lnSpc>
                <a:spcPct val="150000"/>
              </a:lnSpc>
            </a:pPr>
            <a:r>
              <a:rPr lang="en-US" sz="3600" dirty="0">
                <a:solidFill>
                  <a:schemeClr val="bg1"/>
                </a:solidFill>
                <a:latin typeface="Calibri" panose="020F0502020204030204" pitchFamily="34" charset="0"/>
                <a:cs typeface="Calibri" panose="020F0502020204030204" pitchFamily="34" charset="0"/>
              </a:rPr>
              <a:t>1. Listen carefully to His forever promises (6-13)</a:t>
            </a:r>
          </a:p>
          <a:p>
            <a:pPr>
              <a:lnSpc>
                <a:spcPct val="150000"/>
              </a:lnSpc>
            </a:pPr>
            <a:endParaRPr lang="en-US" sz="3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224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375944"/>
            <a:ext cx="8329448" cy="3330464"/>
          </a:xfrm>
          <a:prstGeom prst="rect">
            <a:avLst/>
          </a:prstGeom>
          <a:noFill/>
        </p:spPr>
        <p:txBody>
          <a:bodyPr wrap="square" rtlCol="0">
            <a:spAutoFit/>
          </a:bodyPr>
          <a:lstStyle/>
          <a:p>
            <a:pPr>
              <a:lnSpc>
                <a:spcPct val="150000"/>
              </a:lnSpc>
            </a:pPr>
            <a:r>
              <a:rPr lang="en-US" sz="3600" dirty="0">
                <a:solidFill>
                  <a:srgbClr val="FFFF00"/>
                </a:solidFill>
                <a:latin typeface="Calibri" panose="020F0502020204030204" pitchFamily="34" charset="0"/>
                <a:cs typeface="Calibri" panose="020F0502020204030204" pitchFamily="34" charset="0"/>
              </a:rPr>
              <a:t>1 John 5:3 ESV</a:t>
            </a:r>
          </a:p>
          <a:p>
            <a:pPr>
              <a:lnSpc>
                <a:spcPct val="150000"/>
              </a:lnSpc>
            </a:pPr>
            <a:r>
              <a:rPr lang="en-US" sz="3600" dirty="0">
                <a:solidFill>
                  <a:schemeClr val="bg1"/>
                </a:solidFill>
                <a:latin typeface="Calibri" panose="020F0502020204030204" pitchFamily="34" charset="0"/>
                <a:cs typeface="Calibri" panose="020F0502020204030204" pitchFamily="34" charset="0"/>
              </a:rPr>
              <a:t>For this is the love of God, that we keep his commandments. And his commandments are not burdensome.</a:t>
            </a:r>
          </a:p>
        </p:txBody>
      </p:sp>
    </p:spTree>
    <p:extLst>
      <p:ext uri="{BB962C8B-B14F-4D97-AF65-F5344CB8AC3E}">
        <p14:creationId xmlns:p14="http://schemas.microsoft.com/office/powerpoint/2010/main" val="2139059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375944"/>
            <a:ext cx="8329448" cy="4524315"/>
          </a:xfrm>
          <a:prstGeom prst="rect">
            <a:avLst/>
          </a:prstGeom>
          <a:noFill/>
        </p:spPr>
        <p:txBody>
          <a:bodyPr wrap="square" rtlCol="0">
            <a:spAutoFit/>
          </a:bodyPr>
          <a:lstStyle/>
          <a:p>
            <a:r>
              <a:rPr lang="en-US" sz="3600" dirty="0">
                <a:solidFill>
                  <a:srgbClr val="FFFF00"/>
                </a:solidFill>
                <a:latin typeface="Calibri" panose="020F0502020204030204" pitchFamily="34" charset="0"/>
                <a:cs typeface="Calibri" panose="020F0502020204030204" pitchFamily="34" charset="0"/>
              </a:rPr>
              <a:t>John 8:34–36 ESV</a:t>
            </a:r>
          </a:p>
          <a:p>
            <a:endParaRPr lang="en-US" sz="3600" dirty="0">
              <a:solidFill>
                <a:schemeClr val="bg1"/>
              </a:solidFill>
              <a:latin typeface="Calibri" panose="020F0502020204030204" pitchFamily="34" charset="0"/>
              <a:cs typeface="Calibri" panose="020F0502020204030204" pitchFamily="34" charset="0"/>
            </a:endParaRPr>
          </a:p>
          <a:p>
            <a:r>
              <a:rPr lang="en-US" sz="3600" dirty="0">
                <a:solidFill>
                  <a:schemeClr val="bg1"/>
                </a:solidFill>
                <a:latin typeface="Calibri" panose="020F0502020204030204" pitchFamily="34" charset="0"/>
                <a:cs typeface="Calibri" panose="020F0502020204030204" pitchFamily="34" charset="0"/>
              </a:rPr>
              <a:t>Jesus answered them, “Truly, truly, I say to you, everyone who practices sin is a slave to sin. The slave does not remain in the house forever; the son remains forever. So if the Son sets you free, you will be free indeed.</a:t>
            </a:r>
          </a:p>
        </p:txBody>
      </p:sp>
    </p:spTree>
    <p:extLst>
      <p:ext uri="{BB962C8B-B14F-4D97-AF65-F5344CB8AC3E}">
        <p14:creationId xmlns:p14="http://schemas.microsoft.com/office/powerpoint/2010/main" val="2068814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375944"/>
            <a:ext cx="8329448" cy="3970318"/>
          </a:xfrm>
          <a:prstGeom prst="rect">
            <a:avLst/>
          </a:prstGeom>
          <a:noFill/>
        </p:spPr>
        <p:txBody>
          <a:bodyPr wrap="square" rtlCol="0">
            <a:spAutoFit/>
          </a:bodyPr>
          <a:lstStyle/>
          <a:p>
            <a:r>
              <a:rPr lang="en-US" sz="3600" dirty="0">
                <a:solidFill>
                  <a:srgbClr val="FFFF00"/>
                </a:solidFill>
                <a:latin typeface="Calibri" panose="020F0502020204030204" pitchFamily="34" charset="0"/>
                <a:cs typeface="Calibri" panose="020F0502020204030204" pitchFamily="34" charset="0"/>
              </a:rPr>
              <a:t>1 Corinthians 6:19–20 ESV</a:t>
            </a:r>
          </a:p>
          <a:p>
            <a:endParaRPr lang="en-US" sz="3600" dirty="0">
              <a:solidFill>
                <a:srgbClr val="FFFF00"/>
              </a:solidFill>
              <a:latin typeface="Calibri" panose="020F0502020204030204" pitchFamily="34" charset="0"/>
              <a:cs typeface="Calibri" panose="020F0502020204030204" pitchFamily="34" charset="0"/>
            </a:endParaRPr>
          </a:p>
          <a:p>
            <a:r>
              <a:rPr lang="en-US" sz="3600" dirty="0">
                <a:solidFill>
                  <a:schemeClr val="bg1"/>
                </a:solidFill>
                <a:latin typeface="Calibri" panose="020F0502020204030204" pitchFamily="34" charset="0"/>
                <a:cs typeface="Calibri" panose="020F0502020204030204" pitchFamily="34" charset="0"/>
              </a:rPr>
              <a:t>Or do you not know that your body is a temple of the Holy Spirit within you, whom you have from God? You are not your own, for you were bought with a price. So glorify God in your body.</a:t>
            </a:r>
          </a:p>
        </p:txBody>
      </p:sp>
    </p:spTree>
    <p:extLst>
      <p:ext uri="{BB962C8B-B14F-4D97-AF65-F5344CB8AC3E}">
        <p14:creationId xmlns:p14="http://schemas.microsoft.com/office/powerpoint/2010/main" val="1339669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375944"/>
            <a:ext cx="8329448" cy="2862322"/>
          </a:xfrm>
          <a:prstGeom prst="rect">
            <a:avLst/>
          </a:prstGeom>
          <a:noFill/>
        </p:spPr>
        <p:txBody>
          <a:bodyPr wrap="square" rtlCol="0">
            <a:spAutoFit/>
          </a:bodyPr>
          <a:lstStyle/>
          <a:p>
            <a:r>
              <a:rPr lang="en-US" sz="3600" dirty="0">
                <a:solidFill>
                  <a:srgbClr val="FFFF00"/>
                </a:solidFill>
                <a:latin typeface="Calibri" panose="020F0502020204030204" pitchFamily="34" charset="0"/>
                <a:cs typeface="Calibri" panose="020F0502020204030204" pitchFamily="34" charset="0"/>
              </a:rPr>
              <a:t>Ephesians 1:5 ESV</a:t>
            </a:r>
          </a:p>
          <a:p>
            <a:endParaRPr lang="en-US" sz="3600" dirty="0">
              <a:solidFill>
                <a:srgbClr val="FFFF00"/>
              </a:solidFill>
              <a:latin typeface="Calibri" panose="020F0502020204030204" pitchFamily="34" charset="0"/>
              <a:cs typeface="Calibri" panose="020F0502020204030204" pitchFamily="34" charset="0"/>
            </a:endParaRPr>
          </a:p>
          <a:p>
            <a:r>
              <a:rPr lang="en-US" sz="3600" dirty="0">
                <a:solidFill>
                  <a:schemeClr val="bg1"/>
                </a:solidFill>
                <a:latin typeface="Calibri" panose="020F0502020204030204" pitchFamily="34" charset="0"/>
                <a:cs typeface="Calibri" panose="020F0502020204030204" pitchFamily="34" charset="0"/>
              </a:rPr>
              <a:t>In love he predestined us for adoption to himself as sons through Jesus Christ, according to the purpose of his will, </a:t>
            </a:r>
          </a:p>
        </p:txBody>
      </p:sp>
    </p:spTree>
    <p:extLst>
      <p:ext uri="{BB962C8B-B14F-4D97-AF65-F5344CB8AC3E}">
        <p14:creationId xmlns:p14="http://schemas.microsoft.com/office/powerpoint/2010/main" val="3937441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375944"/>
            <a:ext cx="8329448" cy="3970318"/>
          </a:xfrm>
          <a:prstGeom prst="rect">
            <a:avLst/>
          </a:prstGeom>
          <a:noFill/>
        </p:spPr>
        <p:txBody>
          <a:bodyPr wrap="square" rtlCol="0">
            <a:spAutoFit/>
          </a:bodyPr>
          <a:lstStyle/>
          <a:p>
            <a:r>
              <a:rPr lang="en-US" sz="3600" dirty="0">
                <a:solidFill>
                  <a:srgbClr val="FFFF00"/>
                </a:solidFill>
                <a:latin typeface="Calibri" panose="020F0502020204030204" pitchFamily="34" charset="0"/>
                <a:cs typeface="Calibri" panose="020F0502020204030204" pitchFamily="34" charset="0"/>
              </a:rPr>
              <a:t>Revelation 21:3 ESV</a:t>
            </a:r>
          </a:p>
          <a:p>
            <a:endParaRPr lang="en-US" sz="3600" dirty="0">
              <a:solidFill>
                <a:srgbClr val="FFFF00"/>
              </a:solidFill>
              <a:latin typeface="Calibri" panose="020F0502020204030204" pitchFamily="34" charset="0"/>
              <a:cs typeface="Calibri" panose="020F0502020204030204" pitchFamily="34" charset="0"/>
            </a:endParaRPr>
          </a:p>
          <a:p>
            <a:r>
              <a:rPr lang="en-US" sz="3600" dirty="0">
                <a:solidFill>
                  <a:schemeClr val="bg1"/>
                </a:solidFill>
                <a:latin typeface="Calibri" panose="020F0502020204030204" pitchFamily="34" charset="0"/>
                <a:cs typeface="Calibri" panose="020F0502020204030204" pitchFamily="34" charset="0"/>
              </a:rPr>
              <a:t>And I heard a loud voice from the throne saying, “Behold, the dwelling place of God is with man. He will dwell with them, and they will be his people, and God himself will be with them as their God. </a:t>
            </a:r>
          </a:p>
        </p:txBody>
      </p:sp>
    </p:spTree>
    <p:extLst>
      <p:ext uri="{BB962C8B-B14F-4D97-AF65-F5344CB8AC3E}">
        <p14:creationId xmlns:p14="http://schemas.microsoft.com/office/powerpoint/2010/main" val="290823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375944"/>
            <a:ext cx="8329448" cy="5078313"/>
          </a:xfrm>
          <a:prstGeom prst="rect">
            <a:avLst/>
          </a:prstGeom>
          <a:noFill/>
        </p:spPr>
        <p:txBody>
          <a:bodyPr wrap="square" rtlCol="0">
            <a:spAutoFit/>
          </a:bodyPr>
          <a:lstStyle/>
          <a:p>
            <a:r>
              <a:rPr lang="en-US" sz="3600" dirty="0">
                <a:solidFill>
                  <a:srgbClr val="FFFF00"/>
                </a:solidFill>
                <a:latin typeface="Calibri" panose="020F0502020204030204" pitchFamily="34" charset="0"/>
                <a:cs typeface="Calibri" panose="020F0502020204030204" pitchFamily="34" charset="0"/>
              </a:rPr>
              <a:t>1 Peter 1:3–4 ESV</a:t>
            </a:r>
          </a:p>
          <a:p>
            <a:endParaRPr lang="en-US" sz="3600" dirty="0">
              <a:solidFill>
                <a:schemeClr val="bg1"/>
              </a:solidFill>
              <a:latin typeface="Calibri" panose="020F0502020204030204" pitchFamily="34" charset="0"/>
              <a:cs typeface="Calibri" panose="020F0502020204030204" pitchFamily="34" charset="0"/>
            </a:endParaRPr>
          </a:p>
          <a:p>
            <a:r>
              <a:rPr lang="en-US" sz="3600" dirty="0">
                <a:solidFill>
                  <a:schemeClr val="bg1"/>
                </a:solidFill>
                <a:latin typeface="Calibri" panose="020F0502020204030204" pitchFamily="34" charset="0"/>
                <a:cs typeface="Calibri" panose="020F0502020204030204" pitchFamily="34" charset="0"/>
              </a:rPr>
              <a:t>Blessed be the God and Father of our Lord Jesus Christ! According to his great mercy, he has caused us to be born again to a living hope through the resurrection of Jesus Christ from the dead, to an inheritance that is imperishable, undefiled, and unfading, kept in heaven for you,</a:t>
            </a:r>
          </a:p>
        </p:txBody>
      </p:sp>
    </p:spTree>
    <p:extLst>
      <p:ext uri="{BB962C8B-B14F-4D97-AF65-F5344CB8AC3E}">
        <p14:creationId xmlns:p14="http://schemas.microsoft.com/office/powerpoint/2010/main" val="2612257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739" y="498492"/>
            <a:ext cx="8713075" cy="5632311"/>
          </a:xfrm>
          <a:prstGeom prst="rect">
            <a:avLst/>
          </a:prstGeom>
          <a:noFill/>
        </p:spPr>
        <p:txBody>
          <a:bodyPr wrap="square" rtlCol="0">
            <a:spAutoFit/>
          </a:bodyPr>
          <a:lstStyle/>
          <a:p>
            <a:r>
              <a:rPr lang="en-US" sz="4000" dirty="0">
                <a:solidFill>
                  <a:schemeClr val="bg1"/>
                </a:solidFill>
                <a:cs typeface="Arial" panose="020B0604020202020204" pitchFamily="34" charset="0"/>
              </a:rPr>
              <a:t>A real danger when we are at the point of despair is to turn away from Christ.</a:t>
            </a:r>
          </a:p>
          <a:p>
            <a:endParaRPr lang="en-US" sz="4000" dirty="0">
              <a:solidFill>
                <a:schemeClr val="bg1"/>
              </a:solidFill>
              <a:cs typeface="Arial" panose="020B0604020202020204" pitchFamily="34" charset="0"/>
            </a:endParaRPr>
          </a:p>
          <a:p>
            <a:r>
              <a:rPr lang="en-US" sz="4000" dirty="0">
                <a:solidFill>
                  <a:schemeClr val="bg1"/>
                </a:solidFill>
                <a:cs typeface="Arial" panose="020B0604020202020204" pitchFamily="34" charset="0"/>
              </a:rPr>
              <a:t>--Devil plants thoughts of doubt in our minds…</a:t>
            </a:r>
          </a:p>
          <a:p>
            <a:endParaRPr lang="en-US" sz="4000" dirty="0">
              <a:solidFill>
                <a:schemeClr val="bg1"/>
              </a:solidFill>
              <a:cs typeface="Arial" panose="020B0604020202020204" pitchFamily="34" charset="0"/>
            </a:endParaRPr>
          </a:p>
          <a:p>
            <a:r>
              <a:rPr lang="en-US" sz="4000" dirty="0">
                <a:solidFill>
                  <a:schemeClr val="bg1"/>
                </a:solidFill>
                <a:cs typeface="Arial" panose="020B0604020202020204" pitchFamily="34" charset="0"/>
              </a:rPr>
              <a:t>--We just want to give up; we begin to think following Christ is not worth the trouble.</a:t>
            </a:r>
          </a:p>
        </p:txBody>
      </p:sp>
    </p:spTree>
    <p:extLst>
      <p:ext uri="{BB962C8B-B14F-4D97-AF65-F5344CB8AC3E}">
        <p14:creationId xmlns:p14="http://schemas.microsoft.com/office/powerpoint/2010/main" val="390360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9784" y="274520"/>
            <a:ext cx="7864615" cy="1261884"/>
          </a:xfrm>
          <a:prstGeom prst="rect">
            <a:avLst/>
          </a:prstGeom>
          <a:noFill/>
        </p:spPr>
        <p:txBody>
          <a:bodyPr wrap="square" rtlCol="0">
            <a:spAutoFit/>
          </a:bodyPr>
          <a:lstStyle/>
          <a:p>
            <a:endParaRPr lang="en-US" sz="3600" dirty="0">
              <a:solidFill>
                <a:schemeClr val="bg1"/>
              </a:solidFill>
              <a:latin typeface="Arial" panose="020B0604020202020204" pitchFamily="34" charset="0"/>
              <a:cs typeface="Arial" panose="020B0604020202020204" pitchFamily="34" charset="0"/>
            </a:endParaRPr>
          </a:p>
          <a:p>
            <a:endParaRPr lang="en-US" sz="4000" dirty="0">
              <a:latin typeface="Arial Hebrew"/>
              <a:cs typeface="Arial Hebrew"/>
            </a:endParaRPr>
          </a:p>
        </p:txBody>
      </p:sp>
      <p:sp>
        <p:nvSpPr>
          <p:cNvPr id="2" name="TextBox 1">
            <a:extLst>
              <a:ext uri="{FF2B5EF4-FFF2-40B4-BE49-F238E27FC236}">
                <a16:creationId xmlns:a16="http://schemas.microsoft.com/office/drawing/2014/main" id="{DDE40F8C-ED25-B6B7-2E61-9429B5CDCD51}"/>
              </a:ext>
            </a:extLst>
          </p:cNvPr>
          <p:cNvSpPr txBox="1"/>
          <p:nvPr/>
        </p:nvSpPr>
        <p:spPr>
          <a:xfrm>
            <a:off x="394137" y="362608"/>
            <a:ext cx="8376745" cy="2492990"/>
          </a:xfrm>
          <a:prstGeom prst="rect">
            <a:avLst/>
          </a:prstGeom>
          <a:noFill/>
        </p:spPr>
        <p:txBody>
          <a:bodyPr wrap="square" rtlCol="0">
            <a:spAutoFit/>
          </a:bodyPr>
          <a:lstStyle/>
          <a:p>
            <a:r>
              <a:rPr lang="en-US" sz="4000" dirty="0">
                <a:solidFill>
                  <a:srgbClr val="FFFF00"/>
                </a:solidFill>
                <a:cs typeface="Arial" panose="020B0604020202020204" pitchFamily="34" charset="0"/>
              </a:rPr>
              <a:t>A Truth through all of Scripture-</a:t>
            </a:r>
          </a:p>
          <a:p>
            <a:endParaRPr lang="en-US" sz="3600" dirty="0">
              <a:solidFill>
                <a:schemeClr val="bg1"/>
              </a:solidFill>
            </a:endParaRPr>
          </a:p>
          <a:p>
            <a:r>
              <a:rPr lang="en-US" sz="4000" dirty="0">
                <a:solidFill>
                  <a:schemeClr val="bg1"/>
                </a:solidFill>
              </a:rPr>
              <a:t>God brings us to our absolute end, then proves Himself faithful.</a:t>
            </a:r>
          </a:p>
        </p:txBody>
      </p:sp>
    </p:spTree>
    <p:extLst>
      <p:ext uri="{BB962C8B-B14F-4D97-AF65-F5344CB8AC3E}">
        <p14:creationId xmlns:p14="http://schemas.microsoft.com/office/powerpoint/2010/main" val="222923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8429" y="204952"/>
            <a:ext cx="8472713" cy="6362761"/>
          </a:xfrm>
        </p:spPr>
        <p:txBody>
          <a:bodyPr>
            <a:noAutofit/>
          </a:bodyPr>
          <a:lstStyle/>
          <a:p>
            <a:pPr marL="0" indent="0">
              <a:lnSpc>
                <a:spcPct val="150000"/>
              </a:lnSpc>
              <a:buNone/>
            </a:pPr>
            <a:r>
              <a:rPr lang="en-US" sz="4000" dirty="0">
                <a:solidFill>
                  <a:srgbClr val="FFFF00"/>
                </a:solidFill>
                <a:latin typeface="Calibri" panose="020F0502020204030204" pitchFamily="34" charset="0"/>
                <a:cs typeface="Calibri" panose="020F0502020204030204" pitchFamily="34" charset="0"/>
              </a:rPr>
              <a:t>The Big Idea-  Exodus 6:1-13</a:t>
            </a:r>
          </a:p>
          <a:p>
            <a:pPr marL="0" indent="0">
              <a:lnSpc>
                <a:spcPct val="100000"/>
              </a:lnSpc>
              <a:buNone/>
            </a:pPr>
            <a:endParaRPr lang="en-US" sz="4000" dirty="0">
              <a:solidFill>
                <a:schemeClr val="bg1"/>
              </a:solidFill>
              <a:latin typeface="Calibri" panose="020F0502020204030204" pitchFamily="34" charset="0"/>
              <a:cs typeface="Calibri" panose="020F0502020204030204" pitchFamily="34" charset="0"/>
            </a:endParaRPr>
          </a:p>
          <a:p>
            <a:pPr marL="0" indent="0">
              <a:lnSpc>
                <a:spcPct val="100000"/>
              </a:lnSpc>
              <a:buNone/>
            </a:pPr>
            <a:r>
              <a:rPr lang="en-US" sz="4000" dirty="0">
                <a:solidFill>
                  <a:schemeClr val="bg1"/>
                </a:solidFill>
                <a:latin typeface="Calibri" panose="020F0502020204030204" pitchFamily="34" charset="0"/>
                <a:cs typeface="Calibri" panose="020F0502020204030204" pitchFamily="34" charset="0"/>
              </a:rPr>
              <a:t>When we are leaning towards despair, God urges us to look closely at who He is, and to listen carefully to His forever promises.</a:t>
            </a:r>
          </a:p>
          <a:p>
            <a:pPr marL="0" indent="0">
              <a:lnSpc>
                <a:spcPct val="100000"/>
              </a:lnSpc>
              <a:buNone/>
            </a:pPr>
            <a:r>
              <a:rPr lang="en-US" sz="4000" dirty="0">
                <a:solidFill>
                  <a:schemeClr val="bg1"/>
                </a:solidFill>
                <a:latin typeface="Calibri" panose="020F0502020204030204" pitchFamily="34" charset="0"/>
                <a:cs typeface="Calibri" panose="020F0502020204030204" pitchFamily="34" charset="0"/>
              </a:rPr>
              <a:t>	</a:t>
            </a:r>
            <a:endParaRPr lang="en-US" sz="4000" dirty="0">
              <a:solidFill>
                <a:schemeClr val="bg1"/>
              </a:solidFill>
              <a:latin typeface="Arial Hebrew"/>
              <a:cs typeface="Arial Hebrew"/>
            </a:endParaRPr>
          </a:p>
          <a:p>
            <a:pPr marL="0" indent="0">
              <a:buNone/>
            </a:pPr>
            <a:endParaRPr lang="en-US" sz="4000" dirty="0">
              <a:solidFill>
                <a:schemeClr val="bg1"/>
              </a:solidFill>
              <a:latin typeface="Arial Hebrew"/>
              <a:cs typeface="Arial Hebrew"/>
            </a:endParaRPr>
          </a:p>
          <a:p>
            <a:pPr marL="0" indent="0">
              <a:buNone/>
            </a:pPr>
            <a:r>
              <a:rPr lang="en-US" sz="4000" dirty="0">
                <a:solidFill>
                  <a:schemeClr val="bg1"/>
                </a:solidFill>
                <a:latin typeface="Arial Hebrew"/>
                <a:cs typeface="Arial Hebrew"/>
              </a:rPr>
              <a:t>	</a:t>
            </a:r>
            <a:endParaRPr lang="en-US" sz="4000" dirty="0">
              <a:latin typeface="Arial Hebrew"/>
              <a:cs typeface="Arial Hebrew"/>
            </a:endParaRPr>
          </a:p>
          <a:p>
            <a:pPr marL="0" indent="0">
              <a:buNone/>
            </a:pPr>
            <a:endParaRPr lang="en-US" sz="4000" dirty="0">
              <a:latin typeface="Arial Hebrew"/>
              <a:cs typeface="Arial Hebrew"/>
            </a:endParaRPr>
          </a:p>
        </p:txBody>
      </p:sp>
    </p:spTree>
    <p:extLst>
      <p:ext uri="{BB962C8B-B14F-4D97-AF65-F5344CB8AC3E}">
        <p14:creationId xmlns:p14="http://schemas.microsoft.com/office/powerpoint/2010/main" val="4115770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260331"/>
            <a:ext cx="8329448" cy="4161460"/>
          </a:xfrm>
          <a:prstGeom prst="rect">
            <a:avLst/>
          </a:prstGeom>
          <a:noFill/>
        </p:spPr>
        <p:txBody>
          <a:bodyPr wrap="square" rtlCol="0">
            <a:spAutoFit/>
          </a:bodyPr>
          <a:lstStyle/>
          <a:p>
            <a:pPr>
              <a:lnSpc>
                <a:spcPct val="150000"/>
              </a:lnSpc>
            </a:pPr>
            <a:r>
              <a:rPr lang="en-US" sz="3600" dirty="0">
                <a:solidFill>
                  <a:srgbClr val="FFFF00"/>
                </a:solidFill>
                <a:latin typeface="Calibri" panose="020F0502020204030204" pitchFamily="34" charset="0"/>
                <a:cs typeface="Calibri" panose="020F0502020204030204" pitchFamily="34" charset="0"/>
              </a:rPr>
              <a:t>When we are leaning towards despair, God urges us to:</a:t>
            </a:r>
          </a:p>
          <a:p>
            <a:pPr>
              <a:lnSpc>
                <a:spcPct val="150000"/>
              </a:lnSpc>
            </a:pPr>
            <a:endParaRPr lang="en-US" sz="3600" dirty="0">
              <a:solidFill>
                <a:srgbClr val="FFFF00"/>
              </a:solidFill>
              <a:latin typeface="Calibri" panose="020F0502020204030204" pitchFamily="34" charset="0"/>
              <a:cs typeface="Calibri" panose="020F0502020204030204" pitchFamily="34" charset="0"/>
            </a:endParaRPr>
          </a:p>
          <a:p>
            <a:pPr>
              <a:lnSpc>
                <a:spcPct val="150000"/>
              </a:lnSpc>
            </a:pPr>
            <a:r>
              <a:rPr lang="en-US" sz="3600" dirty="0">
                <a:solidFill>
                  <a:schemeClr val="bg1"/>
                </a:solidFill>
                <a:latin typeface="Calibri" panose="020F0502020204030204" pitchFamily="34" charset="0"/>
                <a:cs typeface="Calibri" panose="020F0502020204030204" pitchFamily="34" charset="0"/>
              </a:rPr>
              <a:t>1. Look closely at who He is (1-5)</a:t>
            </a:r>
          </a:p>
          <a:p>
            <a:pPr>
              <a:lnSpc>
                <a:spcPct val="150000"/>
              </a:lnSpc>
            </a:pPr>
            <a:endParaRPr lang="en-US" sz="3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898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8429" y="204952"/>
            <a:ext cx="8472713" cy="6362761"/>
          </a:xfrm>
        </p:spPr>
        <p:txBody>
          <a:bodyPr>
            <a:noAutofit/>
          </a:bodyPr>
          <a:lstStyle/>
          <a:p>
            <a:pPr marL="0" indent="0">
              <a:buNone/>
            </a:pPr>
            <a:endParaRPr lang="en-US" sz="4000" dirty="0">
              <a:latin typeface="Arial Hebrew"/>
              <a:cs typeface="Arial Hebrew"/>
            </a:endParaRPr>
          </a:p>
          <a:p>
            <a:pPr marL="0" indent="0">
              <a:lnSpc>
                <a:spcPct val="100000"/>
              </a:lnSpc>
              <a:buNone/>
            </a:pPr>
            <a:r>
              <a:rPr lang="en-US" sz="3600" dirty="0">
                <a:solidFill>
                  <a:schemeClr val="bg1"/>
                </a:solidFill>
                <a:cs typeface="Arial" panose="020B0604020202020204" pitchFamily="34" charset="0"/>
              </a:rPr>
              <a:t>During those many days the king of Egypt died, and the people of Israel groaned because of their slavery and cried out for help. Their cry for rescue from slavery came up to God.  </a:t>
            </a:r>
            <a:r>
              <a:rPr lang="en-US" sz="3600" u="sng" dirty="0">
                <a:solidFill>
                  <a:schemeClr val="bg1"/>
                </a:solidFill>
                <a:cs typeface="Arial" panose="020B0604020202020204" pitchFamily="34" charset="0"/>
              </a:rPr>
              <a:t>And God heard their groaning</a:t>
            </a:r>
            <a:r>
              <a:rPr lang="en-US" sz="3600" dirty="0">
                <a:solidFill>
                  <a:schemeClr val="bg1"/>
                </a:solidFill>
                <a:cs typeface="Arial" panose="020B0604020202020204" pitchFamily="34" charset="0"/>
              </a:rPr>
              <a:t>, and God remembered his covenant with Abraham, with Isaac, and with Jacob. God saw the people of Israel—and God knew. </a:t>
            </a:r>
            <a:r>
              <a:rPr lang="en-US" sz="3600" dirty="0">
                <a:solidFill>
                  <a:srgbClr val="FFFF00"/>
                </a:solidFill>
                <a:cs typeface="Arial" panose="020B0604020202020204" pitchFamily="34" charset="0"/>
              </a:rPr>
              <a:t>Exodus 2:23-25 ESV</a:t>
            </a:r>
          </a:p>
        </p:txBody>
      </p:sp>
    </p:spTree>
    <p:extLst>
      <p:ext uri="{BB962C8B-B14F-4D97-AF65-F5344CB8AC3E}">
        <p14:creationId xmlns:p14="http://schemas.microsoft.com/office/powerpoint/2010/main" val="256355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9784" y="578069"/>
            <a:ext cx="7864615" cy="1261884"/>
          </a:xfrm>
          <a:prstGeom prst="rect">
            <a:avLst/>
          </a:prstGeom>
          <a:noFill/>
        </p:spPr>
        <p:txBody>
          <a:bodyPr wrap="square" rtlCol="0">
            <a:spAutoFit/>
          </a:bodyPr>
          <a:lstStyle/>
          <a:p>
            <a:endParaRPr lang="en-US" sz="3600" dirty="0">
              <a:solidFill>
                <a:schemeClr val="bg1"/>
              </a:solidFill>
              <a:latin typeface="Arial" panose="020B0604020202020204" pitchFamily="34" charset="0"/>
              <a:cs typeface="Arial" panose="020B0604020202020204" pitchFamily="34" charset="0"/>
            </a:endParaRPr>
          </a:p>
          <a:p>
            <a:endParaRPr lang="en-US" sz="4000" dirty="0">
              <a:latin typeface="Arial Hebrew"/>
              <a:cs typeface="Arial Hebrew"/>
            </a:endParaRPr>
          </a:p>
        </p:txBody>
      </p:sp>
      <p:sp>
        <p:nvSpPr>
          <p:cNvPr id="5" name="TextBox 4">
            <a:extLst>
              <a:ext uri="{FF2B5EF4-FFF2-40B4-BE49-F238E27FC236}">
                <a16:creationId xmlns:a16="http://schemas.microsoft.com/office/drawing/2014/main" id="{72B85B17-3F56-5AF5-E849-DFF8FD6396DA}"/>
              </a:ext>
            </a:extLst>
          </p:cNvPr>
          <p:cNvSpPr txBox="1"/>
          <p:nvPr/>
        </p:nvSpPr>
        <p:spPr>
          <a:xfrm>
            <a:off x="515009" y="325821"/>
            <a:ext cx="8403020" cy="6740307"/>
          </a:xfrm>
          <a:prstGeom prst="rect">
            <a:avLst/>
          </a:prstGeom>
          <a:noFill/>
        </p:spPr>
        <p:txBody>
          <a:bodyPr wrap="square">
            <a:spAutoFit/>
          </a:bodyPr>
          <a:lstStyle/>
          <a:p>
            <a:pPr algn="l"/>
            <a:r>
              <a:rPr lang="en-US" sz="3600" u="none" strike="noStrike" dirty="0">
                <a:solidFill>
                  <a:schemeClr val="bg1"/>
                </a:solidFill>
                <a:effectLst/>
              </a:rPr>
              <a:t>They stir up strife, they lurk;</a:t>
            </a:r>
            <a:endParaRPr lang="en-US" sz="3600" dirty="0">
              <a:solidFill>
                <a:schemeClr val="bg1"/>
              </a:solidFill>
              <a:effectLst/>
            </a:endParaRPr>
          </a:p>
          <a:p>
            <a:pPr algn="l"/>
            <a:r>
              <a:rPr lang="en-US" sz="3600" u="none" strike="noStrike" dirty="0">
                <a:solidFill>
                  <a:schemeClr val="bg1"/>
                </a:solidFill>
                <a:effectLst/>
              </a:rPr>
              <a:t>	they watch my steps,</a:t>
            </a:r>
            <a:endParaRPr lang="en-US" sz="3600" dirty="0">
              <a:solidFill>
                <a:schemeClr val="bg1"/>
              </a:solidFill>
              <a:effectLst/>
            </a:endParaRPr>
          </a:p>
          <a:p>
            <a:pPr algn="l"/>
            <a:r>
              <a:rPr lang="en-US" sz="3600" u="none" strike="noStrike" dirty="0">
                <a:solidFill>
                  <a:schemeClr val="bg1"/>
                </a:solidFill>
                <a:effectLst/>
              </a:rPr>
              <a:t>	as they have waited for my life.</a:t>
            </a:r>
          </a:p>
          <a:p>
            <a:pPr algn="l"/>
            <a:endParaRPr lang="en-US" sz="3600" dirty="0">
              <a:solidFill>
                <a:schemeClr val="bg1"/>
              </a:solidFill>
            </a:endParaRPr>
          </a:p>
          <a:p>
            <a:pPr algn="l"/>
            <a:r>
              <a:rPr lang="en-US" sz="3600" dirty="0">
                <a:solidFill>
                  <a:schemeClr val="bg1"/>
                </a:solidFill>
                <a:effectLst/>
              </a:rPr>
              <a:t>You have kept count of my </a:t>
            </a:r>
            <a:r>
              <a:rPr lang="en-US" sz="3600" dirty="0" err="1">
                <a:solidFill>
                  <a:schemeClr val="bg1"/>
                </a:solidFill>
                <a:effectLst/>
              </a:rPr>
              <a:t>tossings</a:t>
            </a:r>
            <a:r>
              <a:rPr lang="en-US" sz="3600" dirty="0">
                <a:solidFill>
                  <a:schemeClr val="bg1"/>
                </a:solidFill>
                <a:effectLst/>
              </a:rPr>
              <a:t>;</a:t>
            </a:r>
          </a:p>
          <a:p>
            <a:pPr algn="l"/>
            <a:r>
              <a:rPr lang="en-US" sz="3600" dirty="0">
                <a:solidFill>
                  <a:schemeClr val="bg1"/>
                </a:solidFill>
                <a:effectLst/>
              </a:rPr>
              <a:t>		put my tears in your bottle.</a:t>
            </a:r>
          </a:p>
          <a:p>
            <a:pPr algn="l"/>
            <a:r>
              <a:rPr lang="en-US" sz="3600" dirty="0">
                <a:solidFill>
                  <a:schemeClr val="bg1"/>
                </a:solidFill>
                <a:effectLst/>
              </a:rPr>
              <a:t>		Are they not in your book?</a:t>
            </a:r>
          </a:p>
          <a:p>
            <a:pPr algn="l"/>
            <a:r>
              <a:rPr lang="en-US" sz="3600" dirty="0">
                <a:solidFill>
                  <a:schemeClr val="bg1"/>
                </a:solidFill>
                <a:effectLst/>
              </a:rPr>
              <a:t>Then my enemies will turn back</a:t>
            </a:r>
          </a:p>
          <a:p>
            <a:pPr algn="l"/>
            <a:r>
              <a:rPr lang="en-US" sz="3600" dirty="0">
                <a:solidFill>
                  <a:schemeClr val="bg1"/>
                </a:solidFill>
                <a:effectLst/>
              </a:rPr>
              <a:t>		in the day when I call.</a:t>
            </a:r>
          </a:p>
          <a:p>
            <a:pPr algn="l"/>
            <a:r>
              <a:rPr lang="en-US" sz="3600" dirty="0">
                <a:solidFill>
                  <a:schemeClr val="bg1"/>
                </a:solidFill>
                <a:effectLst/>
              </a:rPr>
              <a:t>		This I know, that God is for me. </a:t>
            </a:r>
            <a:r>
              <a:rPr lang="en-US" sz="3600" dirty="0">
                <a:solidFill>
                  <a:srgbClr val="FFFF00"/>
                </a:solidFill>
                <a:effectLst/>
              </a:rPr>
              <a:t>Psalm 56:6, 8-9 ESV</a:t>
            </a:r>
          </a:p>
          <a:p>
            <a:endParaRPr lang="en-US" sz="3600" dirty="0">
              <a:solidFill>
                <a:schemeClr val="bg1"/>
              </a:solidFill>
            </a:endParaRPr>
          </a:p>
        </p:txBody>
      </p:sp>
    </p:spTree>
    <p:extLst>
      <p:ext uri="{BB962C8B-B14F-4D97-AF65-F5344CB8AC3E}">
        <p14:creationId xmlns:p14="http://schemas.microsoft.com/office/powerpoint/2010/main" val="891522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633448"/>
            <a:ext cx="8329448" cy="5632311"/>
          </a:xfrm>
          <a:prstGeom prst="rect">
            <a:avLst/>
          </a:prstGeom>
          <a:noFill/>
        </p:spPr>
        <p:txBody>
          <a:bodyPr wrap="square" rtlCol="0">
            <a:spAutoFit/>
          </a:bodyPr>
          <a:lstStyle/>
          <a:p>
            <a:r>
              <a:rPr lang="en-US" sz="3600" dirty="0">
                <a:solidFill>
                  <a:srgbClr val="FFFF00"/>
                </a:solidFill>
                <a:latin typeface="Calibri" panose="020F0502020204030204" pitchFamily="34" charset="0"/>
                <a:cs typeface="Calibri" panose="020F0502020204030204" pitchFamily="34" charset="0"/>
              </a:rPr>
              <a:t>Mark 4:37–39  ESV</a:t>
            </a:r>
          </a:p>
          <a:p>
            <a:r>
              <a:rPr lang="en-US" sz="3600" dirty="0">
                <a:solidFill>
                  <a:schemeClr val="bg1"/>
                </a:solidFill>
                <a:latin typeface="Calibri" panose="020F0502020204030204" pitchFamily="34" charset="0"/>
                <a:cs typeface="Calibri" panose="020F0502020204030204" pitchFamily="34" charset="0"/>
              </a:rPr>
              <a:t>And a great windstorm arose, and the waves were breaking into the boat, so that the boat was already filling.  But he was in the stern, asleep on the cushion. And they woke him and said to him, “Teacher, do you not care that we are perishing?”  And he awoke and rebuked the wind and said to the sea, “Peace! Be still!” And the wind ceased, and there was a great calm.</a:t>
            </a:r>
          </a:p>
        </p:txBody>
      </p:sp>
    </p:spTree>
    <p:extLst>
      <p:ext uri="{BB962C8B-B14F-4D97-AF65-F5344CB8AC3E}">
        <p14:creationId xmlns:p14="http://schemas.microsoft.com/office/powerpoint/2010/main" val="2221880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54" y="633448"/>
            <a:ext cx="8329448" cy="5078313"/>
          </a:xfrm>
          <a:prstGeom prst="rect">
            <a:avLst/>
          </a:prstGeom>
          <a:noFill/>
        </p:spPr>
        <p:txBody>
          <a:bodyPr wrap="square" rtlCol="0">
            <a:spAutoFit/>
          </a:bodyPr>
          <a:lstStyle/>
          <a:p>
            <a:r>
              <a:rPr lang="en-US" sz="3600" dirty="0">
                <a:solidFill>
                  <a:schemeClr val="bg1"/>
                </a:solidFill>
                <a:latin typeface="Calibri" panose="020F0502020204030204" pitchFamily="34" charset="0"/>
                <a:cs typeface="Calibri" panose="020F0502020204030204" pitchFamily="34" charset="0"/>
              </a:rPr>
              <a:t>I write these things to you who believe in the name of the Son of God, that you may know that you have eternal life. And this is the confidence that we have toward him, that if we ask anything according to his will he hears us. And if we know that he hears us in whatever we ask, we know that we have the requests that we have asked of him.    </a:t>
            </a:r>
            <a:r>
              <a:rPr lang="en-US" sz="3600" dirty="0">
                <a:solidFill>
                  <a:srgbClr val="FFFF00"/>
                </a:solidFill>
                <a:latin typeface="Calibri" panose="020F0502020204030204" pitchFamily="34" charset="0"/>
                <a:cs typeface="Calibri" panose="020F0502020204030204" pitchFamily="34" charset="0"/>
              </a:rPr>
              <a:t>1 John 5:13-15 ESV</a:t>
            </a:r>
            <a:endParaRPr lang="en-US" sz="3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7681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653</TotalTime>
  <Words>749</Words>
  <Application>Microsoft Office PowerPoint</Application>
  <PresentationFormat>On-screen Show (4:3)</PresentationFormat>
  <Paragraphs>55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Hebrew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Christ Community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Folk</dc:creator>
  <cp:lastModifiedBy>James Folk</cp:lastModifiedBy>
  <cp:revision>48</cp:revision>
  <dcterms:created xsi:type="dcterms:W3CDTF">2016-04-03T04:38:31Z</dcterms:created>
  <dcterms:modified xsi:type="dcterms:W3CDTF">2022-11-20T05:40:21Z</dcterms:modified>
</cp:coreProperties>
</file>